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7" r:id="rId4"/>
    <p:sldId id="268" r:id="rId5"/>
    <p:sldId id="266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05F8D-03CC-463C-98A6-B4F1FBC86C2D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9B2F-3ACE-4C95-A4E8-65EAD72A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9B2F-3ACE-4C95-A4E8-65EAD72A20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9B2F-3ACE-4C95-A4E8-65EAD72A20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7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96F6-04BA-4B4C-A76E-24E1E0295337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CEEF0-538C-4ADE-8EB4-D0D3483A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71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Mesoscale Modeling of Hurricane Norbert Moisture Surge and AZ Flooding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4753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Jennie Halverson, Dante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Tabarracci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Dorothea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Ivanova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Applied Aviation Sciences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Embry-Riddle Aeronautical University, Prescott, Arizona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" y="42494"/>
            <a:ext cx="2189748" cy="675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36457"/>
            <a:ext cx="1435768" cy="22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448" y="1006483"/>
            <a:ext cx="1116734" cy="96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92" y="718055"/>
            <a:ext cx="1543050" cy="1538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2" y="36457"/>
            <a:ext cx="2228850" cy="781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2" y="36457"/>
            <a:ext cx="2228850" cy="8337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0" y="36457"/>
            <a:ext cx="1435768" cy="22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04" y="8784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296" y="1235875"/>
            <a:ext cx="91460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more accurately predict major surges and flooding events in AZ using…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Weather Research Forecasting Model (WRF)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 Surface Temperature (SST) fluctuation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Tropical Cyclone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Thunderstorm Development in Northwestern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38" y="2263124"/>
            <a:ext cx="3733885" cy="368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93757" y="5949444"/>
            <a:ext cx="3843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Visible / IR composite satellite photo of the western US, courtesy of the Naval Research Laboratory. </a:t>
            </a:r>
            <a:r>
              <a:rPr lang="en-US" sz="1400" dirty="0" smtClean="0"/>
              <a:t> Taken </a:t>
            </a:r>
            <a:r>
              <a:rPr lang="en-US" sz="1400" dirty="0"/>
              <a:t>at 8:30 am MST on 9/8/2014. 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21" y="3742574"/>
            <a:ext cx="3759446" cy="25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08838" y="6318776"/>
            <a:ext cx="397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Severe flooding  in Chandler, AZ as a result of 9/8/14 moisture surge.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94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WRF setup 6 Sep - 9 Sep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" name="Group 1028"/>
          <p:cNvGrpSpPr/>
          <p:nvPr/>
        </p:nvGrpSpPr>
        <p:grpSpPr>
          <a:xfrm>
            <a:off x="693099" y="1625206"/>
            <a:ext cx="3559933" cy="4841415"/>
            <a:chOff x="125389" y="1595265"/>
            <a:chExt cx="3789386" cy="4855063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25389" y="1595265"/>
              <a:ext cx="3789386" cy="4037871"/>
              <a:chOff x="125389" y="1595265"/>
              <a:chExt cx="3789386" cy="4037871"/>
            </a:xfrm>
          </p:grpSpPr>
          <p:pic>
            <p:nvPicPr>
              <p:cNvPr id="1026" name="Picture 2" descr="http://vignette2.wikia.nocookie.net/olympians/images/0/0f/Arizona_map.gif/revision/latest?cb=201203202313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89" y="1595265"/>
                <a:ext cx="3789386" cy="4037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555845" y="3821852"/>
                <a:ext cx="1064525" cy="80473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24075" y="4407089"/>
                <a:ext cx="496295" cy="32868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72222" y="4626591"/>
                <a:ext cx="602990" cy="46402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5389" y="5865553"/>
              <a:ext cx="378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 Nested Domains: Red – PHX area, Blue – Chandler area, Black – Tucson area</a:t>
              </a:r>
              <a:endParaRPr lang="en-US" sz="1600" dirty="0"/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7915323" y="1608913"/>
            <a:ext cx="4276677" cy="5333858"/>
            <a:chOff x="7778845" y="1608913"/>
            <a:chExt cx="4276677" cy="5333858"/>
          </a:xfrm>
        </p:grpSpPr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45" y="1608913"/>
              <a:ext cx="4276677" cy="404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778845" y="5865553"/>
              <a:ext cx="42766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Overall SW radar product, 24 hour precipitation accumulation ending at 1200 MST Sep 8 from the NWS. </a:t>
              </a:r>
            </a:p>
            <a:p>
              <a:endParaRPr lang="en-US" sz="1600" dirty="0"/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4318892" y="2433156"/>
            <a:ext cx="3578406" cy="4047074"/>
            <a:chOff x="4023398" y="2403254"/>
            <a:chExt cx="3578406" cy="4047074"/>
          </a:xfrm>
        </p:grpSpPr>
        <p:sp>
          <p:nvSpPr>
            <p:cNvPr id="1025" name="TextBox 1024"/>
            <p:cNvSpPr txBox="1"/>
            <p:nvPr/>
          </p:nvSpPr>
          <p:spPr>
            <a:xfrm>
              <a:off x="4023398" y="5865553"/>
              <a:ext cx="35784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NOAA/NESDIS display of SSTs Sep 8-Sep 9 in Gulf of California.</a:t>
              </a:r>
              <a:endParaRPr lang="en-US" sz="1600" dirty="0"/>
            </a:p>
          </p:txBody>
        </p:sp>
        <p:pic>
          <p:nvPicPr>
            <p:cNvPr id="1027" name="Picture 10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64" r="5633"/>
            <a:stretch/>
          </p:blipFill>
          <p:spPr>
            <a:xfrm>
              <a:off x="4089258" y="2403254"/>
              <a:ext cx="3512546" cy="320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 Patterns and Predicted Propagation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13819" r="3163" b="7901"/>
          <a:stretch/>
        </p:blipFill>
        <p:spPr>
          <a:xfrm>
            <a:off x="395784" y="1346435"/>
            <a:ext cx="5595583" cy="4781410"/>
          </a:xfrm>
        </p:spPr>
      </p:pic>
      <p:sp>
        <p:nvSpPr>
          <p:cNvPr id="5" name="TextBox 4"/>
          <p:cNvSpPr txBox="1"/>
          <p:nvPr/>
        </p:nvSpPr>
        <p:spPr>
          <a:xfrm>
            <a:off x="395785" y="6040650"/>
            <a:ext cx="559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 model output of temperatures, 700mb height contours, and wind barbs for 1800Z 8 Sep. Warm moist air propagated to the north feeding storms.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2537" b="7463"/>
          <a:stretch/>
        </p:blipFill>
        <p:spPr>
          <a:xfrm>
            <a:off x="6253800" y="1392072"/>
            <a:ext cx="5570800" cy="4744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9722" y="6136185"/>
            <a:ext cx="559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 model predicted radar output for 1800Z 8 Sep, right at time of the flood.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51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365125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 Surge Requirements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575" y="1842615"/>
            <a:ext cx="2258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 pressure over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TS activity over NW Mexico</a:t>
            </a:r>
          </a:p>
          <a:p>
            <a:pPr lvl="1"/>
            <a:r>
              <a:rPr lang="en-US" sz="1600" dirty="0" smtClean="0"/>
              <a:t>-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cools air</a:t>
            </a:r>
          </a:p>
          <a:p>
            <a:pPr lvl="1"/>
            <a:r>
              <a:rPr lang="en-US" sz="1600" dirty="0" smtClean="0"/>
              <a:t>- Counter- rotating pressure systems</a:t>
            </a:r>
          </a:p>
          <a:p>
            <a:pPr lvl="1"/>
            <a:r>
              <a:rPr lang="en-US" sz="1600" dirty="0" smtClean="0"/>
              <a:t>- Severe trigger </a:t>
            </a:r>
          </a:p>
          <a:p>
            <a:r>
              <a:rPr lang="en-US" sz="1600" dirty="0" smtClean="0"/>
              <a:t>(Hurricane Norbert)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01634" y="1682117"/>
            <a:ext cx="4790366" cy="5056695"/>
            <a:chOff x="7401634" y="1682117"/>
            <a:chExt cx="4790366" cy="5056695"/>
          </a:xfrm>
        </p:grpSpPr>
        <p:sp>
          <p:nvSpPr>
            <p:cNvPr id="13" name="TextBox 12"/>
            <p:cNvSpPr txBox="1"/>
            <p:nvPr/>
          </p:nvSpPr>
          <p:spPr>
            <a:xfrm>
              <a:off x="7401634" y="5907815"/>
              <a:ext cx="462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WRF radar output showing some convection and storm formation/precipitation over Sierra Madres 0000Z 7 Sep</a:t>
              </a:r>
              <a:endParaRPr lang="en-US" sz="16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7" t="13333" r="3251" b="6075"/>
            <a:stretch/>
          </p:blipFill>
          <p:spPr>
            <a:xfrm>
              <a:off x="7401634" y="1682117"/>
              <a:ext cx="4790366" cy="424502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668136" y="1505409"/>
            <a:ext cx="4681182" cy="5351493"/>
            <a:chOff x="2668136" y="1505409"/>
            <a:chExt cx="4681182" cy="53514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19595" r="16205" b="11442"/>
            <a:stretch/>
          </p:blipFill>
          <p:spPr>
            <a:xfrm>
              <a:off x="2668136" y="1505409"/>
              <a:ext cx="4558353" cy="444520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68136" y="6025905"/>
              <a:ext cx="4681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500 </a:t>
              </a:r>
              <a:r>
                <a:rPr lang="en-US" sz="1600" dirty="0" err="1" smtClean="0"/>
                <a:t>mb</a:t>
              </a:r>
              <a:r>
                <a:rPr lang="en-US" sz="1600" dirty="0" smtClean="0"/>
                <a:t> WRF output of low pressure systems over N Utah and Wyoming indicating CCW circulation pattern 1800Z 6 Sep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7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 Surge Requirements Cont’d…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14373"/>
          <a:stretch/>
        </p:blipFill>
        <p:spPr>
          <a:xfrm>
            <a:off x="914401" y="1528029"/>
            <a:ext cx="4844955" cy="4555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12338" r="-1"/>
          <a:stretch/>
        </p:blipFill>
        <p:spPr>
          <a:xfrm>
            <a:off x="6387152" y="1511339"/>
            <a:ext cx="4831307" cy="4588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2" y="6113458"/>
            <a:ext cx="484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 output for CAPE values over NW Mexico and AZ at 0600Z on 8 Sep. Moderate CAPE values are still seen over Sierra Madres.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73505" y="6113458"/>
            <a:ext cx="484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 output for CAPE values over NW Mexico and AZ at 1800Z on 8 Sep at the time of the flooding. CAPE propagated NNE and encompassed Tucson.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31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of Precipitation intensity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3984" y="1756154"/>
            <a:ext cx="4000596" cy="5333858"/>
            <a:chOff x="7778845" y="1608913"/>
            <a:chExt cx="4276677" cy="5333858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45" y="1608913"/>
              <a:ext cx="4276677" cy="4040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778845" y="5865553"/>
              <a:ext cx="42766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Overall SW radar product, 24 hour precipitation accumulation ending at 1200 MST Sep 8 from the NWS. </a:t>
              </a:r>
            </a:p>
            <a:p>
              <a:endParaRPr lang="en-US" sz="1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12537" b="7463"/>
          <a:stretch/>
        </p:blipFill>
        <p:spPr>
          <a:xfrm>
            <a:off x="4394580" y="1866154"/>
            <a:ext cx="4186737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580" y="5993278"/>
            <a:ext cx="418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the WRF predicted for radar reflectivity at 1100 MST on Sep 8.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2786" r="2101"/>
          <a:stretch/>
        </p:blipFill>
        <p:spPr>
          <a:xfrm>
            <a:off x="8451126" y="1866154"/>
            <a:ext cx="3742262" cy="3874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75510" y="6012794"/>
            <a:ext cx="308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WRF output predicted rain would propagate over Tucson as well on 1200Z on 9 Sep.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00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5" y="259309"/>
            <a:ext cx="10515600" cy="1173706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322"/>
            <a:ext cx="11185478" cy="4585811"/>
          </a:xfrm>
        </p:spPr>
        <p:txBody>
          <a:bodyPr/>
          <a:lstStyle/>
          <a:p>
            <a:r>
              <a:rPr lang="en-US" dirty="0" smtClean="0"/>
              <a:t>A presence of a major surge event in the Gulf of Baja-California during the simulations period was detected and monitored by the group of Dr. Miguel Lavin from CISSESE –</a:t>
            </a:r>
            <a:r>
              <a:rPr lang="en-US" dirty="0" err="1" smtClean="0"/>
              <a:t>Encenada</a:t>
            </a:r>
            <a:r>
              <a:rPr lang="en-US" dirty="0" smtClean="0"/>
              <a:t>, Mexico’s Oceanographic Institute.</a:t>
            </a:r>
          </a:p>
          <a:p>
            <a:r>
              <a:rPr lang="en-US" dirty="0" smtClean="0"/>
              <a:t>WRF accurately predicted events leading to the major surge – one cause of the severe flooding in Chandler, Phoenix, and Tucson.</a:t>
            </a:r>
          </a:p>
          <a:p>
            <a:r>
              <a:rPr lang="en-US" dirty="0" smtClean="0"/>
              <a:t>Could slightly increase accuracy over Tucson the day of floods (8 Sep, 2014)</a:t>
            </a:r>
          </a:p>
          <a:p>
            <a:r>
              <a:rPr lang="en-US" dirty="0" smtClean="0"/>
              <a:t>This shows us that the WRF is a valuable forecasting tool that can be used to predict similar major surge events in the future and predict their intensity and propagation.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7267" y="6488668"/>
            <a:ext cx="318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halversj@my.erau.edu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501</Words>
  <Application>Microsoft Office PowerPoint</Application>
  <PresentationFormat>Custom</PresentationFormat>
  <Paragraphs>45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Mesoscale Modeling of Hurricane Norbert Moisture Surge and AZ Flooding</vt:lpstr>
      <vt:lpstr>Objective</vt:lpstr>
      <vt:lpstr>WRF setup 6 Sep - 9 Sep</vt:lpstr>
      <vt:lpstr>Wind Patterns and Predicted Propagation</vt:lpstr>
      <vt:lpstr>Major Surge Requirements</vt:lpstr>
      <vt:lpstr>Major Surge Requirements Cont’d…</vt:lpstr>
      <vt:lpstr>Verification of Precipitation intensity</vt:lpstr>
      <vt:lpstr>Conclusions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Swaggerty, Travis S.</dc:creator>
  <cp:lastModifiedBy>Owner</cp:lastModifiedBy>
  <cp:revision>91</cp:revision>
  <dcterms:created xsi:type="dcterms:W3CDTF">2015-03-31T17:42:00Z</dcterms:created>
  <dcterms:modified xsi:type="dcterms:W3CDTF">2016-04-05T23:45:58Z</dcterms:modified>
</cp:coreProperties>
</file>